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16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vectors/a-i-ai-anatomy-3199409/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ixabay.com/en/brain-anatomy-human-science-health-512758/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edicalfacts.nl/2017/06/12/werelds-grootste-gecrowdsourcede-ehealth-initiatief-rondom-boezemfibrillatie/" TargetMode="Externa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pxhere.com/de/photo/1459389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holecontract.blogspot.com/2013/09/six-advocaten-amsterdam-netherlands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hyperlink" Target="https://www.mediation-participative.org/separation-du-couple/separation1/" TargetMode="Externa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86319" y="1182231"/>
            <a:ext cx="4749185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lang="nl-NL" sz="2800" b="1" dirty="0"/>
          </a:p>
          <a:p>
            <a:endParaRPr lang="nl-NL" sz="2800" b="1" dirty="0"/>
          </a:p>
          <a:p>
            <a:endParaRPr lang="nl-NL" sz="2800" b="1" dirty="0"/>
          </a:p>
          <a:p>
            <a:r>
              <a:rPr sz="2800" b="1" dirty="0"/>
              <a:t>Workshop – Trauma, </a:t>
            </a:r>
            <a:r>
              <a:rPr sz="2800" b="1" dirty="0" err="1"/>
              <a:t>Letsel</a:t>
            </a:r>
            <a:r>
              <a:rPr sz="2800" b="1" dirty="0"/>
              <a:t> </a:t>
            </a:r>
            <a:r>
              <a:rPr sz="2800" b="1" dirty="0" err="1"/>
              <a:t>en</a:t>
            </a:r>
            <a:r>
              <a:rPr sz="2800" b="1" dirty="0"/>
              <a:t> </a:t>
            </a:r>
            <a:endParaRPr lang="nl-NL" sz="2800" b="1" dirty="0"/>
          </a:p>
          <a:p>
            <a:r>
              <a:rPr sz="2800" b="1" dirty="0" err="1"/>
              <a:t>Herstelgerichte</a:t>
            </a:r>
            <a:r>
              <a:rPr sz="2800" b="1" dirty="0"/>
              <a:t> </a:t>
            </a:r>
            <a:r>
              <a:rPr sz="2800" b="1" dirty="0" err="1"/>
              <a:t>Communicatie</a:t>
            </a:r>
            <a:endParaRPr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40080" y="2829503"/>
            <a:ext cx="952704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sz="1800" dirty="0"/>
          </a:p>
          <a:p>
            <a:endParaRPr lang="nl-NL" dirty="0"/>
          </a:p>
          <a:p>
            <a:endParaRPr lang="nl-NL" sz="1800" dirty="0"/>
          </a:p>
          <a:p>
            <a:endParaRPr lang="nl-NL" sz="1800" dirty="0"/>
          </a:p>
          <a:p>
            <a:r>
              <a:rPr sz="1800" dirty="0" err="1"/>
              <a:t>Praktische</a:t>
            </a:r>
            <a:r>
              <a:rPr sz="1800" dirty="0"/>
              <a:t> </a:t>
            </a:r>
            <a:r>
              <a:rPr sz="1800" dirty="0" err="1"/>
              <a:t>interventies</a:t>
            </a:r>
            <a:r>
              <a:rPr sz="1800" dirty="0"/>
              <a:t> </a:t>
            </a:r>
            <a:r>
              <a:rPr sz="1800" dirty="0" err="1"/>
              <a:t>voor</a:t>
            </a:r>
            <a:r>
              <a:rPr sz="1800" dirty="0"/>
              <a:t> professionals
</a:t>
            </a:r>
            <a:r>
              <a:rPr lang="nl-NL" sz="1800" dirty="0"/>
              <a:t>Doelgroep:</a:t>
            </a:r>
          </a:p>
          <a:p>
            <a:r>
              <a:rPr lang="nl-NL" sz="1800" dirty="0"/>
              <a:t>Voor letselschade advocaten, </a:t>
            </a:r>
            <a:r>
              <a:rPr lang="nl-NL" sz="1800" dirty="0" err="1"/>
              <a:t>MfN</a:t>
            </a:r>
            <a:r>
              <a:rPr lang="nl-NL" sz="1800" dirty="0"/>
              <a:t> mediators, herstelcoaches, therapeuten, </a:t>
            </a:r>
          </a:p>
          <a:p>
            <a:r>
              <a:rPr lang="nl-NL" dirty="0"/>
              <a:t>e</a:t>
            </a:r>
            <a:r>
              <a:rPr lang="nl-NL" sz="1800" dirty="0"/>
              <a:t>rvarings- en arbeids</a:t>
            </a:r>
            <a:r>
              <a:rPr lang="nl-NL" dirty="0"/>
              <a:t>deskundigen, letselschade behandelaars, psychologen</a:t>
            </a:r>
            <a:r>
              <a:rPr lang="nl-NL" sz="1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7772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/>
              <a:t>dr. M.L. Diekhuis-Kuiper &amp; Jasmijn Derckx  |  Ensis &amp; Empowerment Solutions
(Trauma) helen doe je samen</a:t>
            </a:r>
          </a:p>
        </p:txBody>
      </p:sp>
      <p:pic>
        <p:nvPicPr>
          <p:cNvPr id="6" name="Picture 1" descr="Logo Ensis.png">
            <a:extLst>
              <a:ext uri="{FF2B5EF4-FFF2-40B4-BE49-F238E27FC236}">
                <a16:creationId xmlns:a16="http://schemas.microsoft.com/office/drawing/2014/main" id="{3303FD6E-03E5-C4FC-25F8-6DEB39555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182879"/>
            <a:ext cx="2284974" cy="228497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A935E50-AC0D-3447-B078-3F496AF56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543" y="254000"/>
            <a:ext cx="3629550" cy="793964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A1C4122-DDEC-9C78-A7B5-BEFF03E90F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085104" y="829818"/>
            <a:ext cx="2211015" cy="16721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0014" y="2323758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 dirty="0"/>
              <a:t>Het </a:t>
            </a:r>
            <a:r>
              <a:rPr sz="2400" b="1" dirty="0" err="1"/>
              <a:t>brein</a:t>
            </a:r>
            <a:r>
              <a:rPr sz="2400" b="1" dirty="0"/>
              <a:t> </a:t>
            </a:r>
            <a:r>
              <a:rPr sz="2400" b="1" dirty="0" err="1"/>
              <a:t>na</a:t>
            </a:r>
            <a:r>
              <a:rPr sz="2400" b="1" dirty="0"/>
              <a:t> </a:t>
            </a:r>
            <a:r>
              <a:rPr sz="2400" b="1" dirty="0" err="1"/>
              <a:t>letsel</a:t>
            </a:r>
            <a:endParaRPr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50014" y="3238158"/>
            <a:ext cx="73152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dirty="0"/>
              <a:t>Stress, </a:t>
            </a:r>
            <a:r>
              <a:rPr sz="1800" dirty="0" err="1"/>
              <a:t>ontregeling</a:t>
            </a:r>
            <a:r>
              <a:rPr sz="1800" dirty="0"/>
              <a:t> </a:t>
            </a:r>
            <a:r>
              <a:rPr sz="1800" dirty="0" err="1"/>
              <a:t>en</a:t>
            </a:r>
            <a:r>
              <a:rPr sz="1800" dirty="0"/>
              <a:t> </a:t>
            </a:r>
            <a:r>
              <a:rPr sz="1800" dirty="0" err="1"/>
              <a:t>neurobiologische</a:t>
            </a:r>
            <a:r>
              <a:rPr sz="1800" dirty="0"/>
              <a:t> </a:t>
            </a:r>
            <a:r>
              <a:rPr sz="1800" dirty="0" err="1"/>
              <a:t>reacties</a:t>
            </a:r>
            <a:r>
              <a:rPr sz="1800" dirty="0"/>
              <a:t> </a:t>
            </a:r>
            <a:r>
              <a:rPr sz="1800" dirty="0" err="1"/>
              <a:t>na</a:t>
            </a:r>
            <a:r>
              <a:rPr sz="1800" dirty="0"/>
              <a:t> trauma.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7772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/>
              <a:t>dr. M.L. Diekhuis-Kuiper &amp; Jasmijn Derckx  |  Ensis &amp; Empowerment Solutions
(Trauma) helen doe je samen</a:t>
            </a:r>
          </a:p>
        </p:txBody>
      </p:sp>
      <p:pic>
        <p:nvPicPr>
          <p:cNvPr id="6" name="Picture 1" descr="Logo Ensis.png">
            <a:extLst>
              <a:ext uri="{FF2B5EF4-FFF2-40B4-BE49-F238E27FC236}">
                <a16:creationId xmlns:a16="http://schemas.microsoft.com/office/drawing/2014/main" id="{8D6E77C6-25DE-6765-2BCC-7A7860616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182879"/>
            <a:ext cx="1915103" cy="19151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0564EEB-C7D7-4B95-1297-5B027DE1A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37" y="254000"/>
            <a:ext cx="2954656" cy="6463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FD29AB2-1D88-0C48-8379-71AD59CCE6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087051" y="3992345"/>
            <a:ext cx="3403427" cy="24462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" y="2263396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/>
              <a:t>Systemen en herstel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3006218"/>
            <a:ext cx="73152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dirty="0"/>
              <a:t>De </a:t>
            </a:r>
            <a:r>
              <a:rPr sz="1800" dirty="0" err="1"/>
              <a:t>invloed</a:t>
            </a:r>
            <a:r>
              <a:rPr sz="1800" dirty="0"/>
              <a:t> van procedures, </a:t>
            </a:r>
            <a:r>
              <a:rPr sz="1800" dirty="0" err="1"/>
              <a:t>erkenning</a:t>
            </a:r>
            <a:r>
              <a:rPr sz="1800" dirty="0"/>
              <a:t> </a:t>
            </a:r>
            <a:r>
              <a:rPr sz="1800" dirty="0" err="1"/>
              <a:t>en</a:t>
            </a:r>
            <a:r>
              <a:rPr sz="1800" dirty="0"/>
              <a:t> </a:t>
            </a:r>
            <a:r>
              <a:rPr sz="1800" dirty="0" err="1"/>
              <a:t>communicatie</a:t>
            </a:r>
            <a:r>
              <a:rPr sz="1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7772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/>
              <a:t>dr. M.L. Diekhuis-Kuiper &amp; Jasmijn Derckx  |  Ensis &amp; Empowerment Solutions
(Trauma) helen doe je samen</a:t>
            </a:r>
          </a:p>
        </p:txBody>
      </p:sp>
      <p:pic>
        <p:nvPicPr>
          <p:cNvPr id="6" name="Picture 1" descr="Logo Ensis.png">
            <a:extLst>
              <a:ext uri="{FF2B5EF4-FFF2-40B4-BE49-F238E27FC236}">
                <a16:creationId xmlns:a16="http://schemas.microsoft.com/office/drawing/2014/main" id="{3118C8B5-4F38-6A43-66E4-AE8182063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254000"/>
            <a:ext cx="1915103" cy="19151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40B3672-7C44-5665-7DD6-B6BC8CF5A7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37" y="254000"/>
            <a:ext cx="2954656" cy="646331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92DED13-B861-051D-4E95-9D8B3E11F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404464" y="3417076"/>
            <a:ext cx="3112811" cy="21418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" y="2553285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 dirty="0"/>
              <a:t>De 5 open </a:t>
            </a:r>
            <a:r>
              <a:rPr sz="2400" b="1" dirty="0" err="1"/>
              <a:t>vragen</a:t>
            </a:r>
            <a:endParaRPr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8680" y="2558314"/>
            <a:ext cx="5908541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lang="nl-NL" sz="1800" dirty="0"/>
          </a:p>
          <a:p>
            <a:endParaRPr lang="nl-NL" dirty="0"/>
          </a:p>
          <a:p>
            <a:endParaRPr lang="nl-NL" dirty="0"/>
          </a:p>
          <a:p>
            <a:r>
              <a:rPr sz="1800" dirty="0" err="1"/>
              <a:t>Neuroplastische</a:t>
            </a:r>
            <a:r>
              <a:rPr sz="1800" dirty="0"/>
              <a:t> </a:t>
            </a:r>
            <a:r>
              <a:rPr sz="1800" dirty="0" err="1"/>
              <a:t>ruimte</a:t>
            </a:r>
            <a:r>
              <a:rPr sz="1800" dirty="0"/>
              <a:t> </a:t>
            </a:r>
            <a:r>
              <a:rPr sz="1800" dirty="0" err="1"/>
              <a:t>creëren</a:t>
            </a:r>
            <a:r>
              <a:rPr sz="1800" dirty="0"/>
              <a:t> door </a:t>
            </a:r>
            <a:r>
              <a:rPr sz="1800" dirty="0" err="1"/>
              <a:t>herstelgerichte</a:t>
            </a:r>
            <a:r>
              <a:rPr sz="1800" dirty="0"/>
              <a:t> </a:t>
            </a:r>
            <a:r>
              <a:rPr sz="1800" dirty="0" err="1"/>
              <a:t>dialoog</a:t>
            </a:r>
            <a:r>
              <a:rPr sz="1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7772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/>
              <a:t>dr. M.L. Diekhuis-Kuiper &amp; Jasmijn Derckx  |  Ensis &amp; Empowerment Solutions
(Trauma) helen doe je samen</a:t>
            </a:r>
          </a:p>
        </p:txBody>
      </p:sp>
      <p:pic>
        <p:nvPicPr>
          <p:cNvPr id="6" name="Picture 1" descr="Logo Ensis.png">
            <a:extLst>
              <a:ext uri="{FF2B5EF4-FFF2-40B4-BE49-F238E27FC236}">
                <a16:creationId xmlns:a16="http://schemas.microsoft.com/office/drawing/2014/main" id="{2EBE9765-4053-2E90-2570-DAB6D675F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182879"/>
            <a:ext cx="1915103" cy="19151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3A73C83-1F43-6190-F597-E285A174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37" y="254000"/>
            <a:ext cx="2954656" cy="6463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A754073-D0EB-754B-03CD-ED04A54271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51951" y="3922988"/>
            <a:ext cx="3560529" cy="20674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" y="2369991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/>
              <a:t>Toepassing in de praktijk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84391"/>
            <a:ext cx="731520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dirty="0"/>
              <a:t>Concrete </a:t>
            </a:r>
            <a:r>
              <a:rPr sz="1800" dirty="0" err="1"/>
              <a:t>handvatten</a:t>
            </a:r>
            <a:r>
              <a:rPr sz="1800" dirty="0"/>
              <a:t> </a:t>
            </a:r>
            <a:r>
              <a:rPr sz="1800" dirty="0" err="1"/>
              <a:t>voor</a:t>
            </a:r>
            <a:r>
              <a:rPr sz="1800" dirty="0"/>
              <a:t> </a:t>
            </a:r>
            <a:r>
              <a:rPr sz="1800" dirty="0" err="1"/>
              <a:t>advocaten</a:t>
            </a:r>
            <a:r>
              <a:rPr sz="1800" dirty="0"/>
              <a:t>, mediators </a:t>
            </a:r>
            <a:r>
              <a:rPr sz="1800" dirty="0" err="1"/>
              <a:t>en</a:t>
            </a:r>
            <a:r>
              <a:rPr sz="1800" dirty="0"/>
              <a:t> </a:t>
            </a:r>
            <a:r>
              <a:rPr sz="1800" dirty="0" err="1"/>
              <a:t>behandelaren</a:t>
            </a:r>
            <a:r>
              <a:rPr sz="1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7772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dirty="0"/>
              <a:t>dr. M.L. Diekhuis-Kuiper &amp; </a:t>
            </a:r>
            <a:r>
              <a:rPr sz="1100" dirty="0" err="1"/>
              <a:t>Jasmijn</a:t>
            </a:r>
            <a:r>
              <a:rPr sz="1100" dirty="0"/>
              <a:t> </a:t>
            </a:r>
            <a:r>
              <a:rPr sz="1100" dirty="0" err="1"/>
              <a:t>Derckx</a:t>
            </a:r>
            <a:r>
              <a:rPr sz="1100" dirty="0"/>
              <a:t>  |  </a:t>
            </a:r>
            <a:r>
              <a:rPr sz="1100" dirty="0" err="1"/>
              <a:t>Ensis</a:t>
            </a:r>
            <a:r>
              <a:rPr sz="1100" dirty="0"/>
              <a:t> &amp; Empowerment Solutions
(Trauma) </a:t>
            </a:r>
            <a:r>
              <a:rPr sz="1100" dirty="0" err="1"/>
              <a:t>helen</a:t>
            </a:r>
            <a:r>
              <a:rPr sz="1100" dirty="0"/>
              <a:t> doe je </a:t>
            </a:r>
            <a:r>
              <a:rPr sz="1100" dirty="0" err="1"/>
              <a:t>samen</a:t>
            </a:r>
            <a:endParaRPr sz="1100" dirty="0"/>
          </a:p>
        </p:txBody>
      </p:sp>
      <p:pic>
        <p:nvPicPr>
          <p:cNvPr id="6" name="Picture 1" descr="Logo Ensis.png">
            <a:extLst>
              <a:ext uri="{FF2B5EF4-FFF2-40B4-BE49-F238E27FC236}">
                <a16:creationId xmlns:a16="http://schemas.microsoft.com/office/drawing/2014/main" id="{42E53C02-459D-569E-DAF1-A07C04EE3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182879"/>
            <a:ext cx="1915103" cy="19151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DA01ECA-6A6C-44C0-90CA-C6BD4DD2B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37" y="254000"/>
            <a:ext cx="2954656" cy="64633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18271CBD-9ACB-BF2F-82EE-020C489BD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53527" y="3955226"/>
            <a:ext cx="3118207" cy="207981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243EFED-CEE7-3B3D-3398-384CBD9117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198857" y="1067314"/>
            <a:ext cx="3200400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8680" y="2251067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 dirty="0"/>
              <a:t>Contact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0382" y="2936230"/>
            <a:ext cx="7662098" cy="286232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dirty="0" err="1"/>
              <a:t>Ensis</a:t>
            </a:r>
            <a:r>
              <a:rPr sz="1800" dirty="0"/>
              <a:t> &amp; Empowerment Solutions
</a:t>
            </a:r>
            <a:r>
              <a:rPr sz="1800" dirty="0" err="1"/>
              <a:t>ensispsychologen@icloud.com</a:t>
            </a:r>
            <a:r>
              <a:rPr sz="1800" dirty="0"/>
              <a:t>
jderckx@xs4all.nl
</a:t>
            </a:r>
            <a:r>
              <a:rPr sz="1800" dirty="0" err="1"/>
              <a:t>Boek</a:t>
            </a:r>
            <a:r>
              <a:rPr sz="1800" dirty="0"/>
              <a:t>: Van </a:t>
            </a:r>
            <a:r>
              <a:rPr sz="1800" dirty="0" err="1"/>
              <a:t>Schok</a:t>
            </a:r>
            <a:r>
              <a:rPr sz="1800" dirty="0"/>
              <a:t> tot </a:t>
            </a:r>
            <a:r>
              <a:rPr sz="1800" dirty="0" err="1"/>
              <a:t>Herstel</a:t>
            </a:r>
            <a:r>
              <a:rPr sz="1800" dirty="0"/>
              <a:t> – De </a:t>
            </a:r>
            <a:r>
              <a:rPr sz="1800" dirty="0" err="1"/>
              <a:t>kracht</a:t>
            </a:r>
            <a:r>
              <a:rPr sz="1800" dirty="0"/>
              <a:t> van </a:t>
            </a:r>
            <a:r>
              <a:rPr sz="1800" dirty="0" err="1"/>
              <a:t>neuroplasticiteit</a:t>
            </a:r>
            <a:r>
              <a:rPr sz="1800" dirty="0"/>
              <a:t> </a:t>
            </a:r>
            <a:r>
              <a:rPr sz="1800" dirty="0" err="1"/>
              <a:t>bij</a:t>
            </a:r>
            <a:r>
              <a:rPr sz="1800" dirty="0"/>
              <a:t> </a:t>
            </a:r>
            <a:r>
              <a:rPr lang="nl-NL" sz="1800" dirty="0"/>
              <a:t>iedereen die te </a:t>
            </a:r>
          </a:p>
          <a:p>
            <a:r>
              <a:rPr lang="nl-NL" sz="1800" dirty="0"/>
              <a:t>maken heeft met L</a:t>
            </a:r>
            <a:r>
              <a:rPr sz="1800" dirty="0" err="1"/>
              <a:t>etsel</a:t>
            </a:r>
            <a:endParaRPr lang="nl-NL" sz="1800" dirty="0"/>
          </a:p>
          <a:p>
            <a:endParaRPr lang="nl-NL" dirty="0"/>
          </a:p>
          <a:p>
            <a:r>
              <a:rPr lang="nl-NL" sz="1800" dirty="0"/>
              <a:t>Kosten 349,- PP inclusief aanvraag accreditatie NIVRE en </a:t>
            </a:r>
            <a:r>
              <a:rPr lang="nl-NL" sz="1800" dirty="0" err="1"/>
              <a:t>MfN</a:t>
            </a:r>
            <a:r>
              <a:rPr lang="nl-NL" sz="1800" dirty="0"/>
              <a:t>, </a:t>
            </a:r>
            <a:r>
              <a:rPr lang="nl-NL" sz="1800" dirty="0" err="1"/>
              <a:t>excl</a:t>
            </a:r>
            <a:r>
              <a:rPr lang="nl-NL" sz="1800" dirty="0"/>
              <a:t> boek en btw</a:t>
            </a:r>
          </a:p>
          <a:p>
            <a:r>
              <a:rPr lang="nl-NL" dirty="0"/>
              <a:t>Minimaal 15 personen en maximaal 25 personen</a:t>
            </a:r>
            <a:endParaRPr sz="1800" dirty="0"/>
          </a:p>
        </p:txBody>
      </p:sp>
      <p:sp>
        <p:nvSpPr>
          <p:cNvPr id="5" name="TextBox 4"/>
          <p:cNvSpPr txBox="1"/>
          <p:nvPr/>
        </p:nvSpPr>
        <p:spPr>
          <a:xfrm>
            <a:off x="640080" y="6035040"/>
            <a:ext cx="7772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/>
              <a:t>dr. M.L. Diekhuis-Kuiper &amp; Jasmijn Derckx  |  Ensis &amp; Empowerment Solutions
(Trauma) helen doe je samen</a:t>
            </a:r>
          </a:p>
        </p:txBody>
      </p:sp>
      <p:pic>
        <p:nvPicPr>
          <p:cNvPr id="6" name="Picture 1" descr="Logo Ensis.png">
            <a:extLst>
              <a:ext uri="{FF2B5EF4-FFF2-40B4-BE49-F238E27FC236}">
                <a16:creationId xmlns:a16="http://schemas.microsoft.com/office/drawing/2014/main" id="{9243FA35-45C3-EB10-EB79-54F5DBB56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59" y="182879"/>
            <a:ext cx="1915103" cy="19151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C9BE780-F533-852C-DF7E-7EBC08A81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437" y="254000"/>
            <a:ext cx="2954656" cy="64633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4256E60-C12E-66C7-17DB-71C3E6817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1437" y="1089111"/>
            <a:ext cx="2075620" cy="31628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285</Words>
  <Application>Microsoft Macintosh PowerPoint</Application>
  <PresentationFormat>Diavoorstelling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/>
  <cp:keywords/>
  <dc:description>generated using python-pptx</dc:description>
  <cp:lastModifiedBy>Margaret Diekhuis</cp:lastModifiedBy>
  <cp:revision>4</cp:revision>
  <dcterms:created xsi:type="dcterms:W3CDTF">2013-01-27T09:14:16Z</dcterms:created>
  <dcterms:modified xsi:type="dcterms:W3CDTF">2026-05-05T15:30:04Z</dcterms:modified>
  <cp:category/>
</cp:coreProperties>
</file>